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4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9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60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2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3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6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9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86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8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23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64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A71F-AF8C-4CAA-B7DB-FB2B131420E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C1EC6-737E-4716-9FE9-ACEDF5B04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88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lbum-76569116_23867103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1" y="908720"/>
            <a:ext cx="5220072" cy="480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76056" y="53503"/>
            <a:ext cx="4067943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Bookman Old Style" pitchFamily="18" charset="0"/>
              </a:rPr>
              <a:t>     Близится </a:t>
            </a:r>
            <a:r>
              <a:rPr lang="ru-RU" sz="1400" dirty="0">
                <a:latin typeface="Bookman Old Style" pitchFamily="18" charset="0"/>
              </a:rPr>
              <a:t>знаменательный день, когда каждый из Вас может доказать свою любовь к маме. 27 ноября - День Матери и мы приготовили для Вас замечательный фотоконкурс, приуроченный к этому дню.  </a:t>
            </a:r>
            <a:br>
              <a:rPr lang="ru-RU" sz="1400" dirty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>     Тема </a:t>
            </a:r>
            <a:r>
              <a:rPr lang="ru-RU" sz="1400" dirty="0">
                <a:latin typeface="Bookman Old Style" pitchFamily="18" charset="0"/>
              </a:rPr>
              <a:t>конкурса - конечно же Вы и Ваши любимые мамы!  . Мы не ставим рамок, главное - это Ваш креативный подход! Участником фотоконкурса может стать любой </a:t>
            </a:r>
            <a:r>
              <a:rPr lang="ru-RU" sz="1400" dirty="0" smtClean="0">
                <a:latin typeface="Bookman Old Style" pitchFamily="18" charset="0"/>
              </a:rPr>
              <a:t>желающий</a:t>
            </a:r>
            <a:r>
              <a:rPr lang="ru-RU" sz="1400" dirty="0">
                <a:latin typeface="Bookman Old Style" pitchFamily="18" charset="0"/>
              </a:rPr>
              <a:t>.  </a:t>
            </a:r>
            <a:r>
              <a:rPr lang="ru-RU" sz="1400" dirty="0" smtClean="0">
                <a:latin typeface="Bookman Old Style" pitchFamily="18" charset="0"/>
              </a:rPr>
              <a:t> </a:t>
            </a:r>
          </a:p>
          <a:p>
            <a:r>
              <a:rPr lang="ru-RU" sz="1400" dirty="0" smtClean="0">
                <a:latin typeface="Bookman Old Style" pitchFamily="18" charset="0"/>
              </a:rPr>
              <a:t>Каждый </a:t>
            </a:r>
            <a:r>
              <a:rPr lang="ru-RU" sz="1400" dirty="0">
                <a:latin typeface="Bookman Old Style" pitchFamily="18" charset="0"/>
              </a:rPr>
              <a:t>участник может прислать одно фото с мамой. Снизу нужно будет подписать ее имя, район и город и несколько предложений " Я люблю маму, потому что ....." </a:t>
            </a:r>
            <a:br>
              <a:rPr lang="ru-RU" sz="1400" dirty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>     Победитель </a:t>
            </a:r>
            <a:r>
              <a:rPr lang="ru-RU" sz="1400" dirty="0">
                <a:latin typeface="Bookman Old Style" pitchFamily="18" charset="0"/>
              </a:rPr>
              <a:t>фотоконкурса получит букет цветов, который он(она) подарит своей маме на праздник. Букеты цветов будут разыграны в г. Казани, в </a:t>
            </a:r>
            <a:r>
              <a:rPr lang="ru-RU" sz="1400" dirty="0" err="1">
                <a:latin typeface="Bookman Old Style" pitchFamily="18" charset="0"/>
              </a:rPr>
              <a:t>Актанышском</a:t>
            </a:r>
            <a:r>
              <a:rPr lang="ru-RU" sz="1400" dirty="0">
                <a:latin typeface="Bookman Old Style" pitchFamily="18" charset="0"/>
              </a:rPr>
              <a:t>, </a:t>
            </a:r>
            <a:r>
              <a:rPr lang="ru-RU" sz="1400" dirty="0" err="1">
                <a:latin typeface="Bookman Old Style" pitchFamily="18" charset="0"/>
              </a:rPr>
              <a:t>Бавлинском</a:t>
            </a:r>
            <a:r>
              <a:rPr lang="ru-RU" sz="1400" dirty="0">
                <a:latin typeface="Bookman Old Style" pitchFamily="18" charset="0"/>
              </a:rPr>
              <a:t>, </a:t>
            </a:r>
            <a:r>
              <a:rPr lang="ru-RU" sz="1400" dirty="0" err="1">
                <a:latin typeface="Bookman Old Style" pitchFamily="18" charset="0"/>
              </a:rPr>
              <a:t>Бугульминском</a:t>
            </a:r>
            <a:r>
              <a:rPr lang="ru-RU" sz="1400" dirty="0">
                <a:latin typeface="Bookman Old Style" pitchFamily="18" charset="0"/>
              </a:rPr>
              <a:t>, Ютазинском районах.</a:t>
            </a:r>
            <a:br>
              <a:rPr lang="ru-RU" sz="1400" dirty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>     С </a:t>
            </a:r>
            <a:r>
              <a:rPr lang="ru-RU" sz="1400" dirty="0">
                <a:latin typeface="Bookman Old Style" pitchFamily="18" charset="0"/>
              </a:rPr>
              <a:t>17 ноября по 26 ноября выкладываете свои фотографии в альбом, с названием ФОТОКОНКУРС</a:t>
            </a:r>
            <a:r>
              <a:rPr lang="ru-RU" sz="1400" dirty="0" smtClean="0">
                <a:latin typeface="Bookman Old Style" pitchFamily="18" charset="0"/>
              </a:rPr>
              <a:t>.   </a:t>
            </a:r>
          </a:p>
          <a:p>
            <a:r>
              <a:rPr lang="ru-RU" sz="1400" dirty="0">
                <a:latin typeface="Bookman Old Style" pitchFamily="18" charset="0"/>
              </a:rPr>
              <a:t> </a:t>
            </a:r>
            <a:r>
              <a:rPr lang="ru-RU" sz="1400" dirty="0" smtClean="0">
                <a:latin typeface="Bookman Old Style" pitchFamily="18" charset="0"/>
              </a:rPr>
              <a:t>    Победителем </a:t>
            </a:r>
            <a:r>
              <a:rPr lang="ru-RU" sz="1400" dirty="0">
                <a:latin typeface="Bookman Old Style" pitchFamily="18" charset="0"/>
              </a:rPr>
              <a:t>будет автор той работы, которая наберет больше всего </a:t>
            </a:r>
            <a:r>
              <a:rPr lang="ru-RU" sz="1400" dirty="0" err="1">
                <a:latin typeface="Bookman Old Style" pitchFamily="18" charset="0"/>
              </a:rPr>
              <a:t>лайков</a:t>
            </a:r>
            <a:r>
              <a:rPr lang="ru-RU" sz="1400" dirty="0">
                <a:latin typeface="Bookman Old Style" pitchFamily="18" charset="0"/>
              </a:rPr>
              <a:t>.  </a:t>
            </a:r>
            <a:br>
              <a:rPr lang="ru-RU" sz="1400" dirty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>     Желаем </a:t>
            </a:r>
            <a:r>
              <a:rPr lang="ru-RU" sz="1400" dirty="0">
                <a:latin typeface="Bookman Old Style" pitchFamily="18" charset="0"/>
              </a:rPr>
              <a:t>удачи! </a:t>
            </a:r>
            <a:r>
              <a:rPr lang="ru-RU" sz="1400" dirty="0" smtClean="0">
                <a:latin typeface="Bookman Old Style" pitchFamily="18" charset="0"/>
              </a:rPr>
              <a:t>   </a:t>
            </a:r>
          </a:p>
          <a:p>
            <a:r>
              <a:rPr lang="ru-RU" sz="1300" dirty="0" smtClean="0">
                <a:latin typeface="Bookman Old Style" pitchFamily="18" charset="0"/>
                <a:hlinkClick r:id="rId3"/>
              </a:rPr>
              <a:t>https</a:t>
            </a:r>
            <a:r>
              <a:rPr lang="ru-RU" sz="1300" dirty="0">
                <a:latin typeface="Bookman Old Style" pitchFamily="18" charset="0"/>
                <a:hlinkClick r:id="rId3"/>
              </a:rPr>
              <a:t>://vk.com/album-76569116_238671034</a:t>
            </a:r>
            <a:endParaRPr lang="ru-RU" sz="1300" dirty="0">
              <a:latin typeface="Bookman Old Style" pitchFamily="18" charset="0"/>
            </a:endParaRPr>
          </a:p>
          <a:p>
            <a:endParaRPr lang="ru-RU" sz="1400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88640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52B95"/>
                </a:solidFill>
                <a:latin typeface="Bookman Old Style" pitchFamily="18" charset="0"/>
              </a:rPr>
              <a:t>Детская районная дума</a:t>
            </a:r>
          </a:p>
          <a:p>
            <a:r>
              <a:rPr lang="ru-RU" b="1" i="1" dirty="0" smtClean="0">
                <a:solidFill>
                  <a:srgbClr val="052B95"/>
                </a:solidFill>
                <a:latin typeface="Bookman Old Style" pitchFamily="18" charset="0"/>
              </a:rPr>
              <a:t>   Фонд «</a:t>
            </a:r>
            <a:r>
              <a:rPr lang="ru-RU" b="1" i="1" dirty="0" err="1" smtClean="0">
                <a:solidFill>
                  <a:srgbClr val="052B95"/>
                </a:solidFill>
                <a:latin typeface="Bookman Old Style" pitchFamily="18" charset="0"/>
              </a:rPr>
              <a:t>БлагоДарение</a:t>
            </a:r>
            <a:r>
              <a:rPr lang="ru-RU" b="1" i="1" dirty="0" smtClean="0">
                <a:solidFill>
                  <a:srgbClr val="052B95"/>
                </a:solidFill>
                <a:latin typeface="Bookman Old Style" pitchFamily="18" charset="0"/>
              </a:rPr>
              <a:t>»</a:t>
            </a:r>
            <a:endParaRPr lang="ru-RU" b="1" i="1" dirty="0">
              <a:solidFill>
                <a:srgbClr val="052B95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76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2016-11-22T06:04:07Z</dcterms:created>
  <dcterms:modified xsi:type="dcterms:W3CDTF">2016-11-22T06:12:21Z</dcterms:modified>
</cp:coreProperties>
</file>